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D" initials="S" lastIdx="1" clrIdx="0">
    <p:extLst>
      <p:ext uri="{19B8F6BF-5375-455C-9EA6-DF929625EA0E}">
        <p15:presenceInfo xmlns:p15="http://schemas.microsoft.com/office/powerpoint/2012/main" userId="SI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F57D6-F10A-4FAF-90FE-8025164A6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F358E-9A85-4D46-A96E-824836F102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45DFD-155D-4B3B-8E6E-0C29011FD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968A3-B75F-4BD3-94CA-7F6EFF55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83A30-BBE2-4723-BCDC-7F6EC1895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707F6-4F97-4EBF-9FE5-47B359D19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DADCE-99FE-4D1C-AF35-C5C9EE7FA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C010E-BFB2-4884-BB8D-4DABD63F2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287B5-4FA1-46C0-992B-862EE6B33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79267-8428-47DB-A246-686955614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2744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06055-B70D-4998-A3A5-7A12ADB5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907FB0-3EF9-4132-839C-BF6729EC5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7B20C-8585-4149-B5B1-72AE5874C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CCE1C-05EF-4514-BDA4-B13462DD8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333-6155-4355-8CA8-6472CF5D0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4721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0A61C-1B98-49FA-A5C7-B5BA4AFF7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B652-1361-48D1-91E1-257AE37437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97098-65E5-4024-B8F4-4C5907BE7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EB307-5D92-4D40-81D9-A557A183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AC1849-67BE-4038-B6CC-B6A22C519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E8417-9831-48F8-BC05-6233BD7A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1587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21C00-DFB8-43F9-A882-CD9F0E8CC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22199-EF75-4298-BFED-F5E1D264D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83452-3F7F-4841-BB77-9FC33E1E5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6AE7CE-CAB0-4156-B456-460631B401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AF5027-D438-48A5-878F-8129BACD6E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E3DB65-10DC-482D-8C40-A84D92AA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937EC4-6F39-4F0A-AA99-15959C8A3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3138A-BED2-45F4-A99F-D39C1BE6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7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806A-1739-4FB3-8EDE-C14DD77E3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4FE772-1C1D-4407-9882-8C53E4254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22477C-2652-49D1-A088-735B55702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FBA3FF-BC12-4DC9-A6AE-252FB3F36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800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E84512-F74E-4499-AA72-82C6C51D8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1EAD03-8AC2-420D-9181-95BFC59B9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B3163-CB00-41BB-A61F-2D519DF01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715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9E203-76AD-4613-86E8-1636A1700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059BD-9A81-46DA-AFCE-B7CA50693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02937-4EE5-4A28-B5EE-7DD4D44880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91A7F-46DC-4989-BEBB-AF714DAE9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6C958-DDFE-40EA-BEC1-F05A53F62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D5966-03F4-4B0B-A022-04D46575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5755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8C536-DA9F-4C9E-ABF7-2CF5A2AEC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D4EB91-2EAE-4054-832D-65526E49D8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6D615-7A40-41A6-BF9A-83F61DC46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7FC4A6-E61F-469F-96E1-5ED8BFCAE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6D25E-CB23-46E5-AA1E-1FE50CB76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5F1AD-F318-40BB-9C74-5E771C486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242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B67F-12F8-4714-9001-3582F58CD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92F4D-E08C-4A1E-9597-B1D233158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F1D34-9BC2-411E-B4ED-EFDCF74F6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52CA1-ADCC-48DA-B90C-A32380918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48255-A774-4606-8D67-B58BD70E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45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0D0709-172C-4128-97AD-BAAB9F31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3233D7-E0AC-4068-8ED9-243612DC7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1C85C-355F-4C29-8E0D-9CC78811A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327D4-EF65-43DA-B17B-8ABF7424B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3EFD1-8BE6-49D9-93AA-BB294BE9C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1434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38449D-C78F-45BB-8E86-1F6B3F88F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7A21E-2E0D-4352-9652-B8FA2675F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BDD01-37FF-46E5-B589-6E0411E0EE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91C33-06E2-4A66-8CA3-219CBC45858C}" type="datetimeFigureOut">
              <a:rPr lang="en-IN" smtClean="0"/>
              <a:t>08/12/2021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E4C7D-E389-498E-90FC-C3E9CD9B9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B915D-A8BF-49A3-BEB4-39CC9AA486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B8989-308A-4060-B31B-7410A36B9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64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6C9D3-9794-40DE-94C4-1D863D0FC7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/>
              <a:t>CHRISTMAS DECOR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81C5A-6E76-4446-9EE8-2ED5EB6BE8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Linked In Office Décor(19000 </a:t>
            </a:r>
            <a:r>
              <a:rPr lang="en-IN" dirty="0" err="1"/>
              <a:t>sq.ft</a:t>
            </a:r>
            <a:r>
              <a:rPr lang="en-IN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4253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03240F-A9A0-42F1-BEA6-35648EB4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Christmas Tree with Décor : Rs 7000 to Rs. 10000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C35C55F-B502-4D51-9410-432F2E2620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645" y="1825625"/>
            <a:ext cx="2730710" cy="435133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17F0D28-5BDB-44DA-91BA-48AACEB973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62" y="1825625"/>
            <a:ext cx="2892475" cy="4351338"/>
          </a:xfrm>
        </p:spPr>
      </p:pic>
    </p:spTree>
    <p:extLst>
      <p:ext uri="{BB962C8B-B14F-4D97-AF65-F5344CB8AC3E}">
        <p14:creationId xmlns:p14="http://schemas.microsoft.com/office/powerpoint/2010/main" val="311128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0D0ED-E096-4A01-88AE-B5E60A5C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Hanging Elements : Rs. 70 to 120 per element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5B031ED-BB87-40C9-9294-6901082EEC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73230"/>
            <a:ext cx="5181600" cy="3456127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F985C08-17F2-4075-B31A-E55DDF09B3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80841"/>
            <a:ext cx="5181600" cy="3440906"/>
          </a:xfrm>
        </p:spPr>
      </p:pic>
    </p:spTree>
    <p:extLst>
      <p:ext uri="{BB962C8B-B14F-4D97-AF65-F5344CB8AC3E}">
        <p14:creationId xmlns:p14="http://schemas.microsoft.com/office/powerpoint/2010/main" val="3914207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731D2-72E4-4F70-98AF-D61EF70F2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This Set up will cost: Rs.15000 to 20,000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B71FC6-2437-4557-A065-A672521C87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78412"/>
            <a:ext cx="5181600" cy="3445764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CBB24F3-01CB-47B4-AF08-D3E56E8EB4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259" y="1825625"/>
            <a:ext cx="3399482" cy="4351338"/>
          </a:xfrm>
        </p:spPr>
      </p:pic>
    </p:spTree>
    <p:extLst>
      <p:ext uri="{BB962C8B-B14F-4D97-AF65-F5344CB8AC3E}">
        <p14:creationId xmlns:p14="http://schemas.microsoft.com/office/powerpoint/2010/main" val="3756477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D9FA6-36F3-4D73-ABA9-6953FE5C6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Other Decorative items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C4C8BC-612B-4C98-A813-FA4FC250E8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781" y="1825625"/>
            <a:ext cx="2446437" cy="4351338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87F0724-C9BB-4C44-97FB-AA12A31552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544" y="1825625"/>
            <a:ext cx="2446437" cy="4351338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3087EA-543A-442A-B541-B66AD81A5C61}"/>
              </a:ext>
            </a:extLst>
          </p:cNvPr>
          <p:cNvSpPr txBox="1"/>
          <p:nvPr/>
        </p:nvSpPr>
        <p:spPr>
          <a:xfrm>
            <a:off x="2205782" y="6176963"/>
            <a:ext cx="2546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Rs. 750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73DB3B-7296-4B73-82B6-64A2F0C88611}"/>
              </a:ext>
            </a:extLst>
          </p:cNvPr>
          <p:cNvSpPr txBox="1"/>
          <p:nvPr/>
        </p:nvSpPr>
        <p:spPr>
          <a:xfrm>
            <a:off x="5752544" y="6308209"/>
            <a:ext cx="2546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Rs. 1350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96E8BD-21D4-457F-8080-B4DBA6925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420" y="1690688"/>
            <a:ext cx="2522303" cy="44862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2F2956-2BBC-4C5D-B775-EC44C18053E0}"/>
              </a:ext>
            </a:extLst>
          </p:cNvPr>
          <p:cNvSpPr txBox="1"/>
          <p:nvPr/>
        </p:nvSpPr>
        <p:spPr>
          <a:xfrm>
            <a:off x="8857420" y="6176963"/>
            <a:ext cx="2253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Rs. 30</a:t>
            </a:r>
          </a:p>
        </p:txBody>
      </p:sp>
    </p:spTree>
    <p:extLst>
      <p:ext uri="{BB962C8B-B14F-4D97-AF65-F5344CB8AC3E}">
        <p14:creationId xmlns:p14="http://schemas.microsoft.com/office/powerpoint/2010/main" val="3904100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4FDC406-26A0-484F-9C5E-5C53415F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Ceiling Décor Items: Rs. 50 to Rs 70 Per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7A6D06-156F-4735-98B2-F3250B9C1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893" y="1690688"/>
            <a:ext cx="6397105" cy="479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25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735D5A-B26A-4B48-BC1D-42687CDC7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Décor 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ED7D44-307D-40DB-BF55-FBE14E766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IN" dirty="0"/>
              <a:t>For a office of 19000 </a:t>
            </a:r>
            <a:r>
              <a:rPr lang="en-IN" dirty="0" err="1"/>
              <a:t>sq.ft</a:t>
            </a:r>
            <a:r>
              <a:rPr lang="en-IN" dirty="0"/>
              <a:t> we require </a:t>
            </a:r>
            <a:r>
              <a:rPr lang="en-IN" dirty="0" err="1"/>
              <a:t>atleast</a:t>
            </a:r>
            <a:r>
              <a:rPr lang="en-IN" dirty="0"/>
              <a:t> 2500 to 3000 total props </a:t>
            </a:r>
          </a:p>
          <a:p>
            <a:r>
              <a:rPr lang="en-IN" dirty="0"/>
              <a:t>This will include ceiling &amp; wall props</a:t>
            </a:r>
          </a:p>
          <a:p>
            <a:r>
              <a:rPr lang="en-IN" dirty="0"/>
              <a:t>In addition to this we will be creating additional setups</a:t>
            </a:r>
          </a:p>
          <a:p>
            <a:r>
              <a:rPr lang="en-IN" dirty="0"/>
              <a:t>As per our yesterday’s discussion, minimum cost which will occur for your requirement will come around 1.5 Lac Rs.</a:t>
            </a:r>
          </a:p>
          <a:p>
            <a:r>
              <a:rPr lang="en-IN" dirty="0"/>
              <a:t>Cost can go down if we will reduce the elements</a:t>
            </a:r>
          </a:p>
          <a:p>
            <a:pPr marL="0" indent="0">
              <a:buNone/>
            </a:pPr>
            <a:r>
              <a:rPr lang="en-IN" dirty="0"/>
              <a:t>Note:</a:t>
            </a:r>
          </a:p>
          <a:p>
            <a:pPr marL="0" indent="0">
              <a:buNone/>
            </a:pPr>
            <a:r>
              <a:rPr lang="en-IN" dirty="0"/>
              <a:t>*If we are going for rented material than cost will go much higher as you require setup for almost 18 days.</a:t>
            </a:r>
          </a:p>
          <a:p>
            <a:pPr marL="0" indent="0">
              <a:buNone/>
            </a:pPr>
            <a:r>
              <a:rPr lang="en-IN" dirty="0"/>
              <a:t>* Its recommended to create our own setups to reduce </a:t>
            </a:r>
            <a:r>
              <a:rPr lang="en-IN"/>
              <a:t>down the cost.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8580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</Words>
  <Application>Microsoft Office PowerPoint</Application>
  <PresentationFormat>Widescreen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CHRISTMAS DECOR</vt:lpstr>
      <vt:lpstr>Christmas Tree with Décor : Rs 7000 to Rs. 10000</vt:lpstr>
      <vt:lpstr>Hanging Elements : Rs. 70 to 120 per element</vt:lpstr>
      <vt:lpstr>This Set up will cost: Rs.15000 to 20,000</vt:lpstr>
      <vt:lpstr>Other Decorative items</vt:lpstr>
      <vt:lpstr>Ceiling Décor Items: Rs. 50 to Rs 70 Per</vt:lpstr>
      <vt:lpstr>Décor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DECOR</dc:title>
  <dc:creator>SID</dc:creator>
  <cp:lastModifiedBy>SID</cp:lastModifiedBy>
  <cp:revision>1</cp:revision>
  <dcterms:created xsi:type="dcterms:W3CDTF">2021-12-08T08:19:59Z</dcterms:created>
  <dcterms:modified xsi:type="dcterms:W3CDTF">2021-12-08T08:20:20Z</dcterms:modified>
</cp:coreProperties>
</file>